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83" r:id="rId2"/>
    <p:sldId id="268" r:id="rId3"/>
    <p:sldId id="258" r:id="rId4"/>
    <p:sldId id="257" r:id="rId5"/>
    <p:sldId id="263" r:id="rId6"/>
    <p:sldId id="264" r:id="rId7"/>
    <p:sldId id="266" r:id="rId8"/>
    <p:sldId id="270" r:id="rId9"/>
    <p:sldId id="27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6" d="100"/>
          <a:sy n="66" d="100"/>
        </p:scale>
        <p:origin x="97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7E778C-C4C7-4210-9FA1-D79D1FB77FC1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1C295A-9476-4218-BB60-D0AFFBC3F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5547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BF757-64F2-475C-4B65-2CBF8E88C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018EF21-9966-7C54-A316-0A0584B065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B682E65-22FA-1323-B15C-668F9D9847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EDFB23-B201-EABF-8B24-492D45C3E5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965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DE0F5E-8D87-AB6C-5E64-500A0C928B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78DFD8B-E2BC-7CA3-FDBC-CF5F0DB0DF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9A3610-1EAA-0567-1B58-D51F9F6CF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277D93-B644-9ADC-709B-70B1FA4A1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6BD1F1-FA9F-51AB-37B9-2BF87E00C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152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FD86FA-E7C2-D095-F057-03C26296C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6ECDE2-9174-7AA6-7AFD-E9F17FAED4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33FAC0-A365-8E14-F778-A73F6F7FD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72813A-D69C-E983-C30D-F681553E0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C1AAEB-AD98-2AAE-6B84-A95C2864C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98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61D0532-4CEF-DACA-3633-911AB727B3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AA346CD-C2CD-F0F6-06F8-79CC2D761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87E379-E3F8-07B0-6EEB-FABCA94F2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A8137F-B2A9-33F4-81DF-D70191717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075CFA-4C41-2AB4-66EB-D6E728E9E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872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945B47-B2DA-18EE-5B9B-1F4A8C018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E785F4-180B-2FC8-6A9A-40E3B4042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F0DFD1-B3E2-89EB-68F2-9D90BBA87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2196B1-5AB4-E2AA-6746-2559A1A59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F76EDD-2C21-AE34-A32C-9AD829375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323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097159-9417-8766-E800-001AD178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BFAF7C-2A54-71F6-2FBE-EC00CCA2B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96E43B-3A4B-7EDF-0D4B-C4747B74D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68C712-9830-D7F1-EEAE-ECBABEF1B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CB6AF6-374C-52C9-F973-8320D37D3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240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1C6CE0-50C4-34CE-DD50-C34EAC71B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30DED1-7EB6-9C3D-258C-7CE47C09D1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103B7D-5675-D619-09D7-1F2FAD871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9F764A-ABF1-C4E1-2180-68FEDCF94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686E4C-FF7C-A48B-94CE-AF707DBDC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306FE5-87E4-E483-F25C-0702EF004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152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5D62C6-110E-F809-6A08-944588E7D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D3433-4314-81B5-C83D-5A1203DC4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6A575D-FC4B-F5D3-A958-BE1D4114A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43DAE3A-D428-684D-D9C5-B06779E22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43D10E-9A0D-7684-625F-0949AFE93B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E3E24A7-D074-A747-32A8-3C8210BE8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8B7DCF4-7069-FF90-B78A-ADCD2EB35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822EC7-0A69-9CC2-649D-C1497C4D8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910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1B5AC5-B6ED-618F-494E-7E59F761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1988EB1-459A-58A0-E23C-CBF50AA7F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EB2D68-5783-56EF-539A-771C503E6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D9B8C4-F74B-767E-EFB3-2E160AAFB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2078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B7C6E5-4601-90FE-9301-2DABFD813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8CE83F1-D7D8-1448-ED21-7BBE9A6EA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1904C6-6266-5216-652D-6C14E57AD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2085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A2260-10A6-A2AE-7965-C556CA1C6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D7CCC5-64D0-BCEC-C6F4-CEB952D78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920BDAA-5640-983B-005A-78D4277A2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CBDFF6-ACA1-557E-99E0-623050FC0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D7625B-0FBC-3397-D98B-F0072B0B2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E73C12-F31B-9D58-D61E-5D1C0521A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371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F9865-2DE1-D9FF-AED0-92B5B2006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A6142F-019E-F285-3EB4-5BD60A0393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1FB1ED-1F5B-2D60-CCF3-44B115E5AA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8BC4B2-F6F8-4683-0877-00E0135F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F1F9DA-2D30-B508-0004-650762DF0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EFFA32-2916-5C86-670A-234458025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295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ECAF42A-A11B-C4EF-7B63-641FD2BF6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D64CFD-41EA-1E07-8828-2BFA8A20A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6C3DEC-367C-3778-8211-F0FFDC70EA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7F2CAE-D968-46DB-B154-87FD779786B9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D18221-366A-1854-BB7D-F89EDD0D14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DB1010-4FA3-6455-0933-F7DCE6D669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FA026C-794C-4E56-92DF-89C914E614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521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72C86-A073-7062-85CE-EBB234CE0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D39FC28E-76D1-0DD9-6F9A-95C4CDD85E4A}"/>
              </a:ext>
            </a:extLst>
          </p:cNvPr>
          <p:cNvSpPr/>
          <p:nvPr/>
        </p:nvSpPr>
        <p:spPr>
          <a:xfrm>
            <a:off x="6215143" y="1377835"/>
            <a:ext cx="5678672" cy="42419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38100">
              <a:srgbClr val="F2D57E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6E7D1E3A-145E-F3BC-3E20-74B272DF42D5}"/>
              </a:ext>
            </a:extLst>
          </p:cNvPr>
          <p:cNvSpPr/>
          <p:nvPr/>
        </p:nvSpPr>
        <p:spPr>
          <a:xfrm>
            <a:off x="320302" y="1377835"/>
            <a:ext cx="5678672" cy="42419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38100">
              <a:srgbClr val="F2D57E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56BFB04-1928-AE68-2FE7-F9AF0A1A39AD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1CD3BC4-CD71-EC08-5C80-1114D78D63FB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9D6C167-B5C9-AE0F-4AC7-D235767DD0C6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AFB4BDE0-E459-2780-E6E8-466F6689B4F4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F8AF047-A25E-6FC1-E3A8-2AB83E6342D6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EBA3D4FE-25CE-FC2E-6B57-2A5BB409CD6D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2C0F1888-8BDC-3A6C-0692-E9D48DF7FF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941A345B-53E0-0374-2939-5F8165F7558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A84963E-3F85-AD8B-1581-5987D6A69F0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253B9A8F-70F2-62D7-4FE5-36ECC1162A60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D5FF6C39-18BC-B7C5-D816-36CD52C5A014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B88CADE2-D2B3-7904-BBF4-198048646063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44ED7C84-4E9B-A13B-DF56-590A233CA7A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6BA03BD5-3D02-2090-5B51-3FCADE4991E4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B128B971-BA32-30D3-F590-D4EA30170427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0CE2AA29-20BF-2077-11CF-2BFD5E09BFF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3A2DCFFE-511C-94F4-E8EB-2339C97C71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A5583EA6-DC99-9E5A-4C35-B1DECA3F96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E7CFF621-8627-FA99-8122-51EC9C3BDE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B95B556B-BCCB-7D87-80D9-9BD16554E9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24458849-1A7D-C379-3522-A885621CAF40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7B846D8B-6DA0-7D80-6E5A-5F9C7DD2C081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2E1B8E7E-9EA8-9E28-84F2-E0F2AE1E6B90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4BCE26C5-F991-8EDB-04A5-E8FB0AE9F019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D1A504AE-EC0D-DC51-A930-5BB32D5EF8FB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A17AD173-F12B-4718-8BC2-C86F1B5CE3F4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871B355-ABF7-9192-9E65-70B0B553E99B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940F47D-23D2-A286-E671-4E5EF8B6DEE2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49B4B27-70B1-446E-E42C-FFB893ABE571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FC0A76D-D31E-2815-54A9-640F2A05CF8F}"/>
              </a:ext>
            </a:extLst>
          </p:cNvPr>
          <p:cNvGrpSpPr/>
          <p:nvPr/>
        </p:nvGrpSpPr>
        <p:grpSpPr>
          <a:xfrm>
            <a:off x="294838" y="852150"/>
            <a:ext cx="3715690" cy="169277"/>
            <a:chOff x="300038" y="457598"/>
            <a:chExt cx="3715690" cy="16927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79ED0F-4042-48A2-230A-7CBB39A728FD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80F203F-D979-BEC4-901D-6438AAC47982}"/>
                </a:ext>
              </a:extLst>
            </p:cNvPr>
            <p:cNvSpPr txBox="1"/>
            <p:nvPr/>
          </p:nvSpPr>
          <p:spPr>
            <a:xfrm>
              <a:off x="471488" y="457598"/>
              <a:ext cx="3544240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깨달음 노드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(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직업 각인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)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에 따라 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전투 스타일이 크게 바뀌는 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DEEFCB0-BC08-94DA-35E7-738144C1BB20}"/>
              </a:ext>
            </a:extLst>
          </p:cNvPr>
          <p:cNvSpPr txBox="1"/>
          <p:nvPr/>
        </p:nvSpPr>
        <p:spPr>
          <a:xfrm>
            <a:off x="4275091" y="6074162"/>
            <a:ext cx="4285147" cy="1323439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발화 스킬  </a:t>
            </a:r>
            <a:r>
              <a:rPr lang="en-US" altLang="ko-KR" sz="2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2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</a:t>
            </a:r>
            <a:endParaRPr lang="en-US" altLang="ko-KR" sz="2000" dirty="0"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r>
              <a:rPr lang="ko-KR" altLang="en-US" sz="2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</a:t>
            </a:r>
            <a:r>
              <a:rPr lang="en-US" altLang="ko-KR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– </a:t>
            </a:r>
            <a:r>
              <a:rPr lang="ko-KR" altLang="en-US" sz="2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적화령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 </a:t>
            </a:r>
            <a:r>
              <a:rPr lang="en-US" altLang="ko-KR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2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</a:t>
            </a:r>
            <a:r>
              <a:rPr lang="en-US" altLang="ko-KR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– </a:t>
            </a:r>
            <a:r>
              <a:rPr lang="ko-KR" altLang="en-US" sz="2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청화령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endParaRPr lang="en-US" altLang="ko-KR" sz="2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 </a:t>
            </a:r>
            <a:r>
              <a:rPr lang="en-US" altLang="ko-KR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치명</a:t>
            </a:r>
            <a:endParaRPr lang="en-US" altLang="ko-KR" sz="2000" dirty="0"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원거리 </a:t>
            </a:r>
            <a:r>
              <a:rPr lang="en-US" altLang="ko-KR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근거리</a:t>
            </a:r>
            <a:endParaRPr lang="en-US" altLang="ko-KR" sz="2000" dirty="0"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93B16EDB-695D-14C2-9E5A-6C56D4C43B5C}"/>
              </a:ext>
            </a:extLst>
          </p:cNvPr>
          <p:cNvGrpSpPr/>
          <p:nvPr/>
        </p:nvGrpSpPr>
        <p:grpSpPr>
          <a:xfrm>
            <a:off x="4032510" y="3019682"/>
            <a:ext cx="1218089" cy="982082"/>
            <a:chOff x="1655298" y="1668590"/>
            <a:chExt cx="2976795" cy="2400036"/>
          </a:xfrm>
        </p:grpSpPr>
        <p:cxnSp>
          <p:nvCxnSpPr>
            <p:cNvPr id="113" name="직선 연결선 112">
              <a:extLst>
                <a:ext uri="{FF2B5EF4-FFF2-40B4-BE49-F238E27FC236}">
                  <a16:creationId xmlns:a16="http://schemas.microsoft.com/office/drawing/2014/main" id="{4F8F08B7-98EA-79FA-7684-48FF80A5DEDF}"/>
                </a:ext>
              </a:extLst>
            </p:cNvPr>
            <p:cNvCxnSpPr>
              <a:cxnSpLocks/>
            </p:cNvCxnSpPr>
            <p:nvPr/>
          </p:nvCxnSpPr>
          <p:spPr>
            <a:xfrm>
              <a:off x="2727490" y="2625290"/>
              <a:ext cx="0" cy="478155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  <a:effectLst>
              <a:glow rad="25400">
                <a:schemeClr val="tx1">
                  <a:alpha val="15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직선 연결선 113">
              <a:extLst>
                <a:ext uri="{FF2B5EF4-FFF2-40B4-BE49-F238E27FC236}">
                  <a16:creationId xmlns:a16="http://schemas.microsoft.com/office/drawing/2014/main" id="{5C800672-EE01-8500-3E8F-4E143217755D}"/>
                </a:ext>
              </a:extLst>
            </p:cNvPr>
            <p:cNvCxnSpPr>
              <a:cxnSpLocks/>
            </p:cNvCxnSpPr>
            <p:nvPr/>
          </p:nvCxnSpPr>
          <p:spPr>
            <a:xfrm>
              <a:off x="2727490" y="3295850"/>
              <a:ext cx="0" cy="478155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  <a:effectLst>
              <a:glow rad="25400">
                <a:schemeClr val="tx1">
                  <a:alpha val="15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B110FD99-DF48-F0EA-8AD0-D3237921F0EA}"/>
                </a:ext>
              </a:extLst>
            </p:cNvPr>
            <p:cNvCxnSpPr>
              <a:cxnSpLocks/>
            </p:cNvCxnSpPr>
            <p:nvPr/>
          </p:nvCxnSpPr>
          <p:spPr>
            <a:xfrm>
              <a:off x="2727490" y="1967865"/>
              <a:ext cx="0" cy="478155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  <a:effectLst>
              <a:glow rad="25400">
                <a:schemeClr val="tx1">
                  <a:alpha val="15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BD23D25C-A7C5-EFFB-C16B-C9E2AE31DDE0}"/>
                </a:ext>
              </a:extLst>
            </p:cNvPr>
            <p:cNvGrpSpPr/>
            <p:nvPr/>
          </p:nvGrpSpPr>
          <p:grpSpPr>
            <a:xfrm>
              <a:off x="1655298" y="2987300"/>
              <a:ext cx="2976795" cy="421970"/>
              <a:chOff x="1655298" y="2985093"/>
              <a:chExt cx="2976795" cy="421970"/>
            </a:xfrm>
          </p:grpSpPr>
          <p:pic>
            <p:nvPicPr>
              <p:cNvPr id="43" name="그림 42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4DE6DF0B-4232-5C2B-F859-0B8891449F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5" t="51428" r="-14" b="26773"/>
              <a:stretch/>
            </p:blipFill>
            <p:spPr>
              <a:xfrm>
                <a:off x="2486716" y="2985093"/>
                <a:ext cx="481548" cy="421970"/>
              </a:xfrm>
              <a:prstGeom prst="rect">
                <a:avLst/>
              </a:prstGeom>
            </p:spPr>
          </p:pic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531B6109-3C72-E59D-6750-25EEFE8FCAF5}"/>
                  </a:ext>
                </a:extLst>
              </p:cNvPr>
              <p:cNvGrpSpPr/>
              <p:nvPr/>
            </p:nvGrpSpPr>
            <p:grpSpPr>
              <a:xfrm>
                <a:off x="1655298" y="3033717"/>
                <a:ext cx="2976795" cy="324723"/>
                <a:chOff x="1655298" y="3053775"/>
                <a:chExt cx="2976795" cy="324723"/>
              </a:xfrm>
            </p:grpSpPr>
            <p:pic>
              <p:nvPicPr>
                <p:cNvPr id="24" name="그림 23" descr="원, 다채로움, 스크린샷, 빛이(가) 표시된 사진&#10;&#10;자동 생성된 설명">
                  <a:extLst>
                    <a:ext uri="{FF2B5EF4-FFF2-40B4-BE49-F238E27FC236}">
                      <a16:creationId xmlns:a16="http://schemas.microsoft.com/office/drawing/2014/main" id="{71FA0B32-C6D9-DEFA-AEF7-1CC38ADB0C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196" t="4316" r="13668" b="78909"/>
                <a:stretch/>
              </p:blipFill>
              <p:spPr>
                <a:xfrm>
                  <a:off x="3407081" y="3053775"/>
                  <a:ext cx="349119" cy="324723"/>
                </a:xfrm>
                <a:prstGeom prst="rect">
                  <a:avLst/>
                </a:prstGeom>
              </p:spPr>
            </p:pic>
            <p:pic>
              <p:nvPicPr>
                <p:cNvPr id="28" name="그림 27" descr="원, 다채로움, 스크린샷, 빛이(가) 표시된 사진&#10;&#10;자동 생성된 설명">
                  <a:extLst>
                    <a:ext uri="{FF2B5EF4-FFF2-40B4-BE49-F238E27FC236}">
                      <a16:creationId xmlns:a16="http://schemas.microsoft.com/office/drawing/2014/main" id="{702760BF-E18C-708A-F28C-D9F9C3AC67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196" t="4316" r="13668" b="78909"/>
                <a:stretch/>
              </p:blipFill>
              <p:spPr>
                <a:xfrm>
                  <a:off x="1655298" y="3053775"/>
                  <a:ext cx="349119" cy="324723"/>
                </a:xfrm>
                <a:prstGeom prst="rect">
                  <a:avLst/>
                </a:prstGeom>
              </p:spPr>
            </p:pic>
            <p:pic>
              <p:nvPicPr>
                <p:cNvPr id="32" name="그림 31" descr="원, 다채로움, 스크린샷, 빛이(가) 표시된 사진&#10;&#10;자동 생성된 설명">
                  <a:extLst>
                    <a:ext uri="{FF2B5EF4-FFF2-40B4-BE49-F238E27FC236}">
                      <a16:creationId xmlns:a16="http://schemas.microsoft.com/office/drawing/2014/main" id="{3E5536A0-AF43-0E06-A4C9-A8131CD7CF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196" t="4316" r="13668" b="78909"/>
                <a:stretch/>
              </p:blipFill>
              <p:spPr>
                <a:xfrm>
                  <a:off x="4282974" y="3053775"/>
                  <a:ext cx="349119" cy="32472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69184443-CCAA-0C48-2BF0-406597D2C897}"/>
                </a:ext>
              </a:extLst>
            </p:cNvPr>
            <p:cNvGrpSpPr/>
            <p:nvPr/>
          </p:nvGrpSpPr>
          <p:grpSpPr>
            <a:xfrm>
              <a:off x="1655298" y="3646656"/>
              <a:ext cx="2976795" cy="421970"/>
              <a:chOff x="1655298" y="2985093"/>
              <a:chExt cx="2976795" cy="421970"/>
            </a:xfrm>
          </p:grpSpPr>
          <p:pic>
            <p:nvPicPr>
              <p:cNvPr id="64" name="그림 63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040D8315-EC33-5804-1822-A14BE6BD27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5" t="51428" r="-14" b="26773"/>
              <a:stretch/>
            </p:blipFill>
            <p:spPr>
              <a:xfrm>
                <a:off x="2486716" y="2985093"/>
                <a:ext cx="481548" cy="421970"/>
              </a:xfrm>
              <a:prstGeom prst="rect">
                <a:avLst/>
              </a:prstGeom>
            </p:spPr>
          </p:pic>
          <p:grpSp>
            <p:nvGrpSpPr>
              <p:cNvPr id="71" name="그룹 70">
                <a:extLst>
                  <a:ext uri="{FF2B5EF4-FFF2-40B4-BE49-F238E27FC236}">
                    <a16:creationId xmlns:a16="http://schemas.microsoft.com/office/drawing/2014/main" id="{B64710FA-9FD9-A5F8-0193-7FE5D3C20858}"/>
                  </a:ext>
                </a:extLst>
              </p:cNvPr>
              <p:cNvGrpSpPr/>
              <p:nvPr/>
            </p:nvGrpSpPr>
            <p:grpSpPr>
              <a:xfrm>
                <a:off x="1655298" y="3033717"/>
                <a:ext cx="2976795" cy="324723"/>
                <a:chOff x="1655298" y="3053775"/>
                <a:chExt cx="2976795" cy="324723"/>
              </a:xfrm>
            </p:grpSpPr>
            <p:pic>
              <p:nvPicPr>
                <p:cNvPr id="72" name="그림 71" descr="원, 다채로움, 스크린샷, 빛이(가) 표시된 사진&#10;&#10;자동 생성된 설명">
                  <a:extLst>
                    <a:ext uri="{FF2B5EF4-FFF2-40B4-BE49-F238E27FC236}">
                      <a16:creationId xmlns:a16="http://schemas.microsoft.com/office/drawing/2014/main" id="{985064F7-C21B-7D58-3AA1-95AF73605E7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196" t="4316" r="13668" b="78909"/>
                <a:stretch/>
              </p:blipFill>
              <p:spPr>
                <a:xfrm>
                  <a:off x="3407081" y="3053775"/>
                  <a:ext cx="349119" cy="324723"/>
                </a:xfrm>
                <a:prstGeom prst="rect">
                  <a:avLst/>
                </a:prstGeom>
              </p:spPr>
            </p:pic>
            <p:pic>
              <p:nvPicPr>
                <p:cNvPr id="73" name="그림 72" descr="원, 다채로움, 스크린샷, 빛이(가) 표시된 사진&#10;&#10;자동 생성된 설명">
                  <a:extLst>
                    <a:ext uri="{FF2B5EF4-FFF2-40B4-BE49-F238E27FC236}">
                      <a16:creationId xmlns:a16="http://schemas.microsoft.com/office/drawing/2014/main" id="{EF95CEF4-294F-7815-FD3F-78B1DC7FAB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196" t="4316" r="13668" b="78909"/>
                <a:stretch/>
              </p:blipFill>
              <p:spPr>
                <a:xfrm>
                  <a:off x="1655298" y="3053775"/>
                  <a:ext cx="349119" cy="324723"/>
                </a:xfrm>
                <a:prstGeom prst="rect">
                  <a:avLst/>
                </a:prstGeom>
              </p:spPr>
            </p:pic>
            <p:pic>
              <p:nvPicPr>
                <p:cNvPr id="74" name="그림 73" descr="원, 다채로움, 스크린샷, 빛이(가) 표시된 사진&#10;&#10;자동 생성된 설명">
                  <a:extLst>
                    <a:ext uri="{FF2B5EF4-FFF2-40B4-BE49-F238E27FC236}">
                      <a16:creationId xmlns:a16="http://schemas.microsoft.com/office/drawing/2014/main" id="{4C77E9D2-0B32-6A4E-8E63-9F76B9034D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196" t="4316" r="13668" b="78909"/>
                <a:stretch/>
              </p:blipFill>
              <p:spPr>
                <a:xfrm>
                  <a:off x="4282974" y="3053775"/>
                  <a:ext cx="349119" cy="324723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43B8B85C-19F4-FAC0-F7CB-E4EA5C602ADE}"/>
                </a:ext>
              </a:extLst>
            </p:cNvPr>
            <p:cNvGrpSpPr/>
            <p:nvPr/>
          </p:nvGrpSpPr>
          <p:grpSpPr>
            <a:xfrm>
              <a:off x="2486716" y="2327945"/>
              <a:ext cx="1269484" cy="421970"/>
              <a:chOff x="2486716" y="2427215"/>
              <a:chExt cx="1269484" cy="421970"/>
            </a:xfrm>
          </p:grpSpPr>
          <p:pic>
            <p:nvPicPr>
              <p:cNvPr id="76" name="그림 75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D78B7B02-2E7F-7DAE-FC86-D0E9AFF9CD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5" t="51428" r="-14" b="26773"/>
              <a:stretch/>
            </p:blipFill>
            <p:spPr>
              <a:xfrm>
                <a:off x="2486716" y="2427215"/>
                <a:ext cx="481548" cy="421970"/>
              </a:xfrm>
              <a:prstGeom prst="rect">
                <a:avLst/>
              </a:prstGeom>
            </p:spPr>
          </p:pic>
          <p:pic>
            <p:nvPicPr>
              <p:cNvPr id="78" name="그림 77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38435DEE-8D85-8B5B-F20C-86D738D7C2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3407081" y="2475839"/>
                <a:ext cx="349119" cy="324723"/>
              </a:xfrm>
              <a:prstGeom prst="rect">
                <a:avLst/>
              </a:prstGeom>
            </p:spPr>
          </p:pic>
        </p:grp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2516EDA6-FF08-23BC-5A0C-550B82F9885B}"/>
                </a:ext>
              </a:extLst>
            </p:cNvPr>
            <p:cNvGrpSpPr/>
            <p:nvPr/>
          </p:nvGrpSpPr>
          <p:grpSpPr>
            <a:xfrm>
              <a:off x="2486716" y="1668590"/>
              <a:ext cx="1269484" cy="421970"/>
              <a:chOff x="2486716" y="1668590"/>
              <a:chExt cx="1269484" cy="421970"/>
            </a:xfrm>
          </p:grpSpPr>
          <p:pic>
            <p:nvPicPr>
              <p:cNvPr id="97" name="그림 96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218E1533-1287-B4C9-9862-39C1B34E8C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5" t="51428" r="-14" b="26773"/>
              <a:stretch/>
            </p:blipFill>
            <p:spPr>
              <a:xfrm>
                <a:off x="2486716" y="1668590"/>
                <a:ext cx="481548" cy="421970"/>
              </a:xfrm>
              <a:prstGeom prst="rect">
                <a:avLst/>
              </a:prstGeom>
            </p:spPr>
          </p:pic>
          <p:pic>
            <p:nvPicPr>
              <p:cNvPr id="100" name="그림 99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639821EC-E78C-E0C2-44B8-CE99A8403C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3407081" y="1717214"/>
                <a:ext cx="349119" cy="324723"/>
              </a:xfrm>
              <a:prstGeom prst="rect">
                <a:avLst/>
              </a:prstGeom>
            </p:spPr>
          </p:pic>
        </p:grp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B5985AD2-86F9-D7B4-738F-24375827DF80}"/>
              </a:ext>
            </a:extLst>
          </p:cNvPr>
          <p:cNvGrpSpPr/>
          <p:nvPr/>
        </p:nvGrpSpPr>
        <p:grpSpPr>
          <a:xfrm>
            <a:off x="7698822" y="1668590"/>
            <a:ext cx="2976795" cy="2400036"/>
            <a:chOff x="7698822" y="1668590"/>
            <a:chExt cx="2976795" cy="2400036"/>
          </a:xfrm>
        </p:grpSpPr>
        <p:grpSp>
          <p:nvGrpSpPr>
            <p:cNvPr id="142" name="그룹 141">
              <a:extLst>
                <a:ext uri="{FF2B5EF4-FFF2-40B4-BE49-F238E27FC236}">
                  <a16:creationId xmlns:a16="http://schemas.microsoft.com/office/drawing/2014/main" id="{9515CBB5-26FB-9D4C-DAA8-C1A5A4677229}"/>
                </a:ext>
              </a:extLst>
            </p:cNvPr>
            <p:cNvGrpSpPr/>
            <p:nvPr/>
          </p:nvGrpSpPr>
          <p:grpSpPr>
            <a:xfrm>
              <a:off x="7698822" y="3035924"/>
              <a:ext cx="349119" cy="984079"/>
              <a:chOff x="7698822" y="3035924"/>
              <a:chExt cx="349119" cy="984079"/>
            </a:xfrm>
          </p:grpSpPr>
          <p:pic>
            <p:nvPicPr>
              <p:cNvPr id="136" name="그림 135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48F0C871-0A68-6839-7CCD-C798C7AC92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7698822" y="3035924"/>
                <a:ext cx="349119" cy="324723"/>
              </a:xfrm>
              <a:prstGeom prst="rect">
                <a:avLst/>
              </a:prstGeom>
            </p:spPr>
          </p:pic>
          <p:pic>
            <p:nvPicPr>
              <p:cNvPr id="131" name="그림 130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79462754-7FD1-E1EF-ACC8-0EC30E01F5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7698822" y="3695280"/>
                <a:ext cx="349119" cy="324723"/>
              </a:xfrm>
              <a:prstGeom prst="rect">
                <a:avLst/>
              </a:prstGeom>
            </p:spPr>
          </p:pic>
        </p:grpSp>
        <p:grpSp>
          <p:nvGrpSpPr>
            <p:cNvPr id="140" name="그룹 139">
              <a:extLst>
                <a:ext uri="{FF2B5EF4-FFF2-40B4-BE49-F238E27FC236}">
                  <a16:creationId xmlns:a16="http://schemas.microsoft.com/office/drawing/2014/main" id="{0CC02AF7-6B29-7F84-E8F7-5910C309BFBE}"/>
                </a:ext>
              </a:extLst>
            </p:cNvPr>
            <p:cNvGrpSpPr/>
            <p:nvPr/>
          </p:nvGrpSpPr>
          <p:grpSpPr>
            <a:xfrm>
              <a:off x="10326498" y="3035924"/>
              <a:ext cx="349119" cy="984079"/>
              <a:chOff x="10326498" y="3035924"/>
              <a:chExt cx="349119" cy="984079"/>
            </a:xfrm>
          </p:grpSpPr>
          <p:pic>
            <p:nvPicPr>
              <p:cNvPr id="137" name="그림 136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69F561E8-7B5B-F87E-2F3E-732598A85C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10326498" y="3035924"/>
                <a:ext cx="349119" cy="324723"/>
              </a:xfrm>
              <a:prstGeom prst="rect">
                <a:avLst/>
              </a:prstGeom>
            </p:spPr>
          </p:pic>
          <p:pic>
            <p:nvPicPr>
              <p:cNvPr id="132" name="그림 131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C3663913-E3F6-15CC-0368-EA34FF2EFB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10326498" y="3695280"/>
                <a:ext cx="349119" cy="324723"/>
              </a:xfrm>
              <a:prstGeom prst="rect">
                <a:avLst/>
              </a:prstGeom>
            </p:spPr>
          </p:pic>
        </p:grpSp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325BD55E-7FCA-BFF4-B0F9-D12493D8C247}"/>
                </a:ext>
              </a:extLst>
            </p:cNvPr>
            <p:cNvGrpSpPr/>
            <p:nvPr/>
          </p:nvGrpSpPr>
          <p:grpSpPr>
            <a:xfrm>
              <a:off x="9362320" y="1668590"/>
              <a:ext cx="481548" cy="2400036"/>
              <a:chOff x="8530240" y="1668590"/>
              <a:chExt cx="481548" cy="2400036"/>
            </a:xfrm>
          </p:grpSpPr>
          <p:cxnSp>
            <p:nvCxnSpPr>
              <p:cNvPr id="117" name="직선 연결선 116">
                <a:extLst>
                  <a:ext uri="{FF2B5EF4-FFF2-40B4-BE49-F238E27FC236}">
                    <a16:creationId xmlns:a16="http://schemas.microsoft.com/office/drawing/2014/main" id="{0F4986E5-C647-216D-33E0-2FD8099438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71014" y="2625290"/>
                <a:ext cx="0" cy="478155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rect">
                    <a:fillToRect l="50000" t="50000" r="50000" b="50000"/>
                  </a:path>
                  <a:tileRect/>
                </a:gradFill>
              </a:ln>
              <a:effectLst>
                <a:glow rad="25400">
                  <a:schemeClr val="tx1">
                    <a:alpha val="15000"/>
                  </a:schemeClr>
                </a:glo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직선 연결선 117">
                <a:extLst>
                  <a:ext uri="{FF2B5EF4-FFF2-40B4-BE49-F238E27FC236}">
                    <a16:creationId xmlns:a16="http://schemas.microsoft.com/office/drawing/2014/main" id="{32B31E07-4B08-54B3-68F3-730AD8AE96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71014" y="3295850"/>
                <a:ext cx="0" cy="478155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rect">
                    <a:fillToRect l="50000" t="50000" r="50000" b="50000"/>
                  </a:path>
                  <a:tileRect/>
                </a:gradFill>
              </a:ln>
              <a:effectLst>
                <a:glow rad="25400">
                  <a:schemeClr val="tx1">
                    <a:alpha val="15000"/>
                  </a:schemeClr>
                </a:glo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직선 연결선 118">
                <a:extLst>
                  <a:ext uri="{FF2B5EF4-FFF2-40B4-BE49-F238E27FC236}">
                    <a16:creationId xmlns:a16="http://schemas.microsoft.com/office/drawing/2014/main" id="{B8D1A701-AA1D-500C-1660-2A9E2933CA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71014" y="1967865"/>
                <a:ext cx="0" cy="478155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rect">
                    <a:fillToRect l="50000" t="50000" r="50000" b="50000"/>
                  </a:path>
                  <a:tileRect/>
                </a:gradFill>
              </a:ln>
              <a:effectLst>
                <a:glow rad="25400">
                  <a:schemeClr val="tx1">
                    <a:alpha val="15000"/>
                  </a:schemeClr>
                </a:glo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3" name="그림 132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4094F9B6-702E-63D2-5528-FA2C2FC6EB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5" t="51428" r="-14" b="26773"/>
              <a:stretch/>
            </p:blipFill>
            <p:spPr>
              <a:xfrm>
                <a:off x="8530240" y="2987300"/>
                <a:ext cx="481548" cy="421970"/>
              </a:xfrm>
              <a:prstGeom prst="rect">
                <a:avLst/>
              </a:prstGeom>
            </p:spPr>
          </p:pic>
          <p:pic>
            <p:nvPicPr>
              <p:cNvPr id="128" name="그림 127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DA61565F-A40C-6AA2-47C2-CCE9C1EEF3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5" t="51428" r="-14" b="26773"/>
              <a:stretch/>
            </p:blipFill>
            <p:spPr>
              <a:xfrm>
                <a:off x="8530240" y="3646656"/>
                <a:ext cx="481548" cy="421970"/>
              </a:xfrm>
              <a:prstGeom prst="rect">
                <a:avLst/>
              </a:prstGeom>
            </p:spPr>
          </p:pic>
          <p:pic>
            <p:nvPicPr>
              <p:cNvPr id="126" name="그림 125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59CD843D-E4C7-F1B6-CEE5-A0FCE618E8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5" t="51428" r="-14" b="26773"/>
              <a:stretch/>
            </p:blipFill>
            <p:spPr>
              <a:xfrm>
                <a:off x="8530240" y="2327945"/>
                <a:ext cx="481548" cy="421970"/>
              </a:xfrm>
              <a:prstGeom prst="rect">
                <a:avLst/>
              </a:prstGeom>
            </p:spPr>
          </p:pic>
          <p:pic>
            <p:nvPicPr>
              <p:cNvPr id="124" name="그림 123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2AC3098B-4A1E-AC3F-E898-6E18D0396E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5" t="51428" r="-14" b="26773"/>
              <a:stretch/>
            </p:blipFill>
            <p:spPr>
              <a:xfrm>
                <a:off x="8530240" y="1668590"/>
                <a:ext cx="481548" cy="421970"/>
              </a:xfrm>
              <a:prstGeom prst="rect">
                <a:avLst/>
              </a:prstGeom>
            </p:spPr>
          </p:pic>
        </p:grpSp>
        <p:grpSp>
          <p:nvGrpSpPr>
            <p:cNvPr id="141" name="그룹 140">
              <a:extLst>
                <a:ext uri="{FF2B5EF4-FFF2-40B4-BE49-F238E27FC236}">
                  <a16:creationId xmlns:a16="http://schemas.microsoft.com/office/drawing/2014/main" id="{EBB6F9EE-682B-7BB7-39FB-1B3322911E43}"/>
                </a:ext>
              </a:extLst>
            </p:cNvPr>
            <p:cNvGrpSpPr/>
            <p:nvPr/>
          </p:nvGrpSpPr>
          <p:grpSpPr>
            <a:xfrm>
              <a:off x="8530571" y="1717214"/>
              <a:ext cx="349119" cy="2302789"/>
              <a:chOff x="9450605" y="1717214"/>
              <a:chExt cx="349119" cy="2302789"/>
            </a:xfrm>
          </p:grpSpPr>
          <p:pic>
            <p:nvPicPr>
              <p:cNvPr id="135" name="그림 134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D767ACFD-5BF3-CB69-2127-DDC27B1259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9450605" y="3035924"/>
                <a:ext cx="349119" cy="324723"/>
              </a:xfrm>
              <a:prstGeom prst="rect">
                <a:avLst/>
              </a:prstGeom>
            </p:spPr>
          </p:pic>
          <p:pic>
            <p:nvPicPr>
              <p:cNvPr id="130" name="그림 129" descr="원, 다채로움, 스크린샷, 빛이(가) 표시된 사진&#10;&#10;자동 생성된 설명">
                <a:extLst>
                  <a:ext uri="{FF2B5EF4-FFF2-40B4-BE49-F238E27FC236}">
                    <a16:creationId xmlns:a16="http://schemas.microsoft.com/office/drawing/2014/main" id="{63E98914-F0ED-E444-256C-A04ED4B038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196" t="4316" r="13668" b="78909"/>
              <a:stretch/>
            </p:blipFill>
            <p:spPr>
              <a:xfrm>
                <a:off x="9450605" y="3695280"/>
                <a:ext cx="349119" cy="324723"/>
              </a:xfrm>
              <a:prstGeom prst="rect">
                <a:avLst/>
              </a:prstGeom>
            </p:spPr>
          </p:pic>
          <p:grpSp>
            <p:nvGrpSpPr>
              <p:cNvPr id="138" name="그룹 137">
                <a:extLst>
                  <a:ext uri="{FF2B5EF4-FFF2-40B4-BE49-F238E27FC236}">
                    <a16:creationId xmlns:a16="http://schemas.microsoft.com/office/drawing/2014/main" id="{0628CB1C-8D6A-499E-D67D-545DD49E846E}"/>
                  </a:ext>
                </a:extLst>
              </p:cNvPr>
              <p:cNvGrpSpPr/>
              <p:nvPr/>
            </p:nvGrpSpPr>
            <p:grpSpPr>
              <a:xfrm>
                <a:off x="9450605" y="1717214"/>
                <a:ext cx="349119" cy="984078"/>
                <a:chOff x="9450605" y="1717214"/>
                <a:chExt cx="349119" cy="984078"/>
              </a:xfrm>
            </p:grpSpPr>
            <p:pic>
              <p:nvPicPr>
                <p:cNvPr id="127" name="그림 126" descr="원, 다채로움, 스크린샷, 빛이(가) 표시된 사진&#10;&#10;자동 생성된 설명">
                  <a:extLst>
                    <a:ext uri="{FF2B5EF4-FFF2-40B4-BE49-F238E27FC236}">
                      <a16:creationId xmlns:a16="http://schemas.microsoft.com/office/drawing/2014/main" id="{1A45275A-71E4-31E2-77D6-73C4291B7D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196" t="4316" r="13668" b="78909"/>
                <a:stretch/>
              </p:blipFill>
              <p:spPr>
                <a:xfrm>
                  <a:off x="9450605" y="2376569"/>
                  <a:ext cx="349119" cy="324723"/>
                </a:xfrm>
                <a:prstGeom prst="rect">
                  <a:avLst/>
                </a:prstGeom>
              </p:spPr>
            </p:pic>
            <p:pic>
              <p:nvPicPr>
                <p:cNvPr id="125" name="그림 124" descr="원, 다채로움, 스크린샷, 빛이(가) 표시된 사진&#10;&#10;자동 생성된 설명">
                  <a:extLst>
                    <a:ext uri="{FF2B5EF4-FFF2-40B4-BE49-F238E27FC236}">
                      <a16:creationId xmlns:a16="http://schemas.microsoft.com/office/drawing/2014/main" id="{D9C7CC88-17C0-5370-6456-63C1EBA91D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196" t="4316" r="13668" b="78909"/>
                <a:stretch/>
              </p:blipFill>
              <p:spPr>
                <a:xfrm>
                  <a:off x="9450605" y="1717214"/>
                  <a:ext cx="349119" cy="324723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8B0BE664-896F-1C3E-0CFF-B5EB335E20B6}"/>
              </a:ext>
            </a:extLst>
          </p:cNvPr>
          <p:cNvSpPr txBox="1"/>
          <p:nvPr/>
        </p:nvSpPr>
        <p:spPr>
          <a:xfrm>
            <a:off x="7329361" y="4679317"/>
            <a:ext cx="4285147" cy="1323439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발화 스킬  </a:t>
            </a:r>
            <a:r>
              <a:rPr lang="en-US" altLang="ko-KR" sz="2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2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</a:t>
            </a:r>
            <a:endParaRPr lang="en-US" altLang="ko-KR" sz="2000" dirty="0"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r>
              <a:rPr lang="ko-KR" altLang="en-US" sz="2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</a:t>
            </a:r>
            <a:r>
              <a:rPr lang="en-US" altLang="ko-KR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– </a:t>
            </a:r>
            <a:r>
              <a:rPr lang="ko-KR" altLang="en-US" sz="2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적화령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 </a:t>
            </a:r>
            <a:r>
              <a:rPr lang="en-US" altLang="ko-KR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2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</a:t>
            </a:r>
            <a:r>
              <a:rPr lang="en-US" altLang="ko-KR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– </a:t>
            </a:r>
            <a:r>
              <a:rPr lang="ko-KR" altLang="en-US" sz="2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청화령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endParaRPr lang="en-US" altLang="ko-KR" sz="2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 </a:t>
            </a:r>
            <a:r>
              <a:rPr lang="en-US" altLang="ko-KR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치명</a:t>
            </a:r>
            <a:endParaRPr lang="en-US" altLang="ko-KR" sz="2000" dirty="0"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원거리 </a:t>
            </a:r>
            <a:r>
              <a:rPr lang="en-US" altLang="ko-KR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2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근거리</a:t>
            </a:r>
            <a:endParaRPr lang="en-US" altLang="ko-KR" sz="2000" dirty="0"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E9E77590-6335-879C-6386-798D78013091}"/>
              </a:ext>
            </a:extLst>
          </p:cNvPr>
          <p:cNvSpPr txBox="1"/>
          <p:nvPr/>
        </p:nvSpPr>
        <p:spPr>
          <a:xfrm>
            <a:off x="2620870" y="1457795"/>
            <a:ext cx="10775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직업 각인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1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C2926FDB-55C1-62DA-8695-487B3420B0F8}"/>
              </a:ext>
            </a:extLst>
          </p:cNvPr>
          <p:cNvSpPr txBox="1"/>
          <p:nvPr/>
        </p:nvSpPr>
        <p:spPr>
          <a:xfrm>
            <a:off x="2570258" y="5928646"/>
            <a:ext cx="108876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발화 스킬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]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신속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원거리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비 방향성 공격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89B9A31C-33D2-581C-4325-0C8B1619C6E9}"/>
              </a:ext>
            </a:extLst>
          </p:cNvPr>
          <p:cNvCxnSpPr>
            <a:cxnSpLocks/>
          </p:cNvCxnSpPr>
          <p:nvPr/>
        </p:nvCxnSpPr>
        <p:spPr>
          <a:xfrm>
            <a:off x="320302" y="4228946"/>
            <a:ext cx="5678672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9525">
            <a:gradFill flip="none" rotWithShape="1">
              <a:gsLst>
                <a:gs pos="0">
                  <a:srgbClr val="F2D57E"/>
                </a:gs>
                <a:gs pos="70000">
                  <a:srgbClr val="F2D57E">
                    <a:alpha val="70000"/>
                  </a:srgbClr>
                </a:gs>
                <a:gs pos="90000">
                  <a:srgbClr val="F2D57E">
                    <a:alpha val="20000"/>
                  </a:srgbClr>
                </a:gs>
                <a:gs pos="100000">
                  <a:srgbClr val="F2D57E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325F77AB-D901-4829-CB7C-FF68F4D002DA}"/>
              </a:ext>
            </a:extLst>
          </p:cNvPr>
          <p:cNvSpPr/>
          <p:nvPr/>
        </p:nvSpPr>
        <p:spPr>
          <a:xfrm>
            <a:off x="3114638" y="4183946"/>
            <a:ext cx="90000" cy="90000"/>
          </a:xfrm>
          <a:prstGeom prst="diamond">
            <a:avLst/>
          </a:prstGeom>
          <a:solidFill>
            <a:srgbClr val="8C1B1B"/>
          </a:solidFill>
          <a:ln w="9525"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5611DE5-3D59-D0BE-F1A6-527634913314}"/>
              </a:ext>
            </a:extLst>
          </p:cNvPr>
          <p:cNvSpPr txBox="1"/>
          <p:nvPr/>
        </p:nvSpPr>
        <p:spPr>
          <a:xfrm>
            <a:off x="8715466" y="1457795"/>
            <a:ext cx="10775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직업 각인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2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0BB6A6B3-8A3F-6DBC-58E0-4050DF1202DC}"/>
              </a:ext>
            </a:extLst>
          </p:cNvPr>
          <p:cNvCxnSpPr>
            <a:cxnSpLocks/>
          </p:cNvCxnSpPr>
          <p:nvPr/>
        </p:nvCxnSpPr>
        <p:spPr>
          <a:xfrm>
            <a:off x="6215143" y="4228946"/>
            <a:ext cx="5678672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9525">
            <a:gradFill flip="none" rotWithShape="1">
              <a:gsLst>
                <a:gs pos="0">
                  <a:srgbClr val="F2D57E"/>
                </a:gs>
                <a:gs pos="70000">
                  <a:srgbClr val="F2D57E">
                    <a:alpha val="70000"/>
                  </a:srgbClr>
                </a:gs>
                <a:gs pos="90000">
                  <a:srgbClr val="F2D57E">
                    <a:alpha val="20000"/>
                  </a:srgbClr>
                </a:gs>
                <a:gs pos="100000">
                  <a:srgbClr val="F2D57E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다이아몬드 74">
            <a:extLst>
              <a:ext uri="{FF2B5EF4-FFF2-40B4-BE49-F238E27FC236}">
                <a16:creationId xmlns:a16="http://schemas.microsoft.com/office/drawing/2014/main" id="{D00B2308-63A0-2ABE-DD93-0B689624FC84}"/>
              </a:ext>
            </a:extLst>
          </p:cNvPr>
          <p:cNvSpPr/>
          <p:nvPr/>
        </p:nvSpPr>
        <p:spPr>
          <a:xfrm>
            <a:off x="9009479" y="4183946"/>
            <a:ext cx="90000" cy="90000"/>
          </a:xfrm>
          <a:prstGeom prst="diamond">
            <a:avLst/>
          </a:prstGeom>
          <a:solidFill>
            <a:srgbClr val="8C1B1B"/>
          </a:solidFill>
          <a:ln w="9525"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8CB9342-4C49-E5B3-FEAA-6D226B72E91F}"/>
              </a:ext>
            </a:extLst>
          </p:cNvPr>
          <p:cNvSpPr txBox="1"/>
          <p:nvPr/>
        </p:nvSpPr>
        <p:spPr>
          <a:xfrm>
            <a:off x="1617391" y="4927299"/>
            <a:ext cx="30844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공격을 보조하는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사슴형태의 불의 정령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을 소환합니다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0183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4C3C00-604F-F418-24F0-39C9048F3D59}"/>
              </a:ext>
            </a:extLst>
          </p:cNvPr>
          <p:cNvSpPr txBox="1"/>
          <p:nvPr/>
        </p:nvSpPr>
        <p:spPr>
          <a:xfrm>
            <a:off x="-196538" y="1257412"/>
            <a:ext cx="1407148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그래서 어떤 전투를 하는 캐릭터야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시너지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비방향성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피아노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불의 정령 사슴을 소환하고 사슴 주변에 마법진이 생긴다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x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키 추가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사슴과 소환수들을 소환 해제 한 후 사슴에게 에너지를 집중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사슴은 지정한 위치에 강력한 공격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신속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자신 주변에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형성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기상술사 여우비 처럼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마법진안에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위치를 우선함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안에 있는 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강해짐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안의 파티원에게 시너지 부여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퓨어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게이지 채워서 강력한 공격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사이클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영혼의 그릇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위대한 영혼들이 강림할 수 있는 그릇이 된다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게이지가 두개로 증가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치명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스킬의 공격 속도는  신속 스탯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파티원의 버프에 영향을 받지 않는다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오로지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버프에만 영향을 받는다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스킬은 기본적으로 경면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상면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너무 흔해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다른 전투 스타일을 생각해보자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061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96A7FADE-5BE2-A330-F1DD-434AB76A5169}"/>
              </a:ext>
            </a:extLst>
          </p:cNvPr>
          <p:cNvGrpSpPr/>
          <p:nvPr/>
        </p:nvGrpSpPr>
        <p:grpSpPr>
          <a:xfrm>
            <a:off x="5334000" y="0"/>
            <a:ext cx="6858000" cy="6858000"/>
            <a:chOff x="5334000" y="0"/>
            <a:chExt cx="6858000" cy="6858000"/>
          </a:xfrm>
        </p:grpSpPr>
        <p:pic>
          <p:nvPicPr>
            <p:cNvPr id="16" name="그림 15" descr="예술, 일러스트레이션, 소설, 페인팅이(가) 표시된 사진&#10;&#10;자동 생성된 설명">
              <a:extLst>
                <a:ext uri="{FF2B5EF4-FFF2-40B4-BE49-F238E27FC236}">
                  <a16:creationId xmlns:a16="http://schemas.microsoft.com/office/drawing/2014/main" id="{96B1A1AB-0A3D-8307-89EA-60224EE5E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0"/>
              <a:ext cx="6858000" cy="6858000"/>
            </a:xfrm>
            <a:prstGeom prst="rect">
              <a:avLst/>
            </a:prstGeom>
          </p:spPr>
        </p:pic>
        <p:pic>
          <p:nvPicPr>
            <p:cNvPr id="12" name="그림 11" descr="만화 영화, 예술, 일러스트레이션, 소설이(가) 표시된 사진&#10;&#10;자동 생성된 설명">
              <a:extLst>
                <a:ext uri="{FF2B5EF4-FFF2-40B4-BE49-F238E27FC236}">
                  <a16:creationId xmlns:a16="http://schemas.microsoft.com/office/drawing/2014/main" id="{B13ABBF7-D784-0BED-BA82-E8A9E4441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77" t="85490"/>
            <a:stretch/>
          </p:blipFill>
          <p:spPr>
            <a:xfrm>
              <a:off x="9961580" y="5862918"/>
              <a:ext cx="2230419" cy="995082"/>
            </a:xfrm>
            <a:prstGeom prst="rect">
              <a:avLst/>
            </a:prstGeom>
          </p:spPr>
        </p:pic>
      </p:grpSp>
      <p:pic>
        <p:nvPicPr>
          <p:cNvPr id="19" name="그림 18" descr="블랙, 어둠이(가) 표시된 사진&#10;&#10;자동 생성된 설명">
            <a:extLst>
              <a:ext uri="{FF2B5EF4-FFF2-40B4-BE49-F238E27FC236}">
                <a16:creationId xmlns:a16="http://schemas.microsoft.com/office/drawing/2014/main" id="{02B4F013-404C-7977-155E-1A3E94777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51" y="2761831"/>
            <a:ext cx="1763870" cy="17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24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0095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A9CAB3E0-2AC3-0686-9C82-FE1B8DF56489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FCCA7D1-463E-42FE-1C2B-80B5097299D5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C11C2B4-773B-4799-13E9-BB1B6C61F0CC}"/>
              </a:ext>
            </a:extLst>
          </p:cNvPr>
          <p:cNvSpPr/>
          <p:nvPr/>
        </p:nvSpPr>
        <p:spPr>
          <a:xfrm>
            <a:off x="6001732" y="2604154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BB86C31-3B5E-8FD0-5F38-B7911DD6491E}"/>
              </a:ext>
            </a:extLst>
          </p:cNvPr>
          <p:cNvSpPr/>
          <p:nvPr/>
        </p:nvSpPr>
        <p:spPr>
          <a:xfrm>
            <a:off x="6026870" y="3634033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21C755-1EFD-DD81-7B3F-318E5B5C033C}"/>
              </a:ext>
            </a:extLst>
          </p:cNvPr>
          <p:cNvSpPr/>
          <p:nvPr/>
        </p:nvSpPr>
        <p:spPr>
          <a:xfrm>
            <a:off x="6444790" y="280211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FFF920-BB2E-E7B3-76AB-370BEC518B92}"/>
              </a:ext>
            </a:extLst>
          </p:cNvPr>
          <p:cNvSpPr/>
          <p:nvPr/>
        </p:nvSpPr>
        <p:spPr>
          <a:xfrm>
            <a:off x="5597950" y="2835111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FF518E6-FB69-7121-897D-92FCAD7BD06C}"/>
              </a:ext>
            </a:extLst>
          </p:cNvPr>
          <p:cNvSpPr/>
          <p:nvPr/>
        </p:nvSpPr>
        <p:spPr>
          <a:xfrm>
            <a:off x="4306478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1A3413-BA12-81ED-B3B2-93FE1F2EE017}"/>
              </a:ext>
            </a:extLst>
          </p:cNvPr>
          <p:cNvSpPr/>
          <p:nvPr/>
        </p:nvSpPr>
        <p:spPr>
          <a:xfrm>
            <a:off x="7982932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61BB22-E2FC-6B4D-9832-49BC69C2BEBD}"/>
              </a:ext>
            </a:extLst>
          </p:cNvPr>
          <p:cNvSpPr/>
          <p:nvPr/>
        </p:nvSpPr>
        <p:spPr>
          <a:xfrm>
            <a:off x="7982932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4DF5536-0E21-B543-1085-55841C594F7B}"/>
              </a:ext>
            </a:extLst>
          </p:cNvPr>
          <p:cNvSpPr/>
          <p:nvPr/>
        </p:nvSpPr>
        <p:spPr>
          <a:xfrm>
            <a:off x="4446309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040F1D1-6265-3814-60EE-FA2AB7EAC098}"/>
              </a:ext>
            </a:extLst>
          </p:cNvPr>
          <p:cNvSpPr/>
          <p:nvPr/>
        </p:nvSpPr>
        <p:spPr>
          <a:xfrm>
            <a:off x="3038572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9CB9923-D474-EE0C-221A-E1DBB753278D}"/>
              </a:ext>
            </a:extLst>
          </p:cNvPr>
          <p:cNvSpPr/>
          <p:nvPr/>
        </p:nvSpPr>
        <p:spPr>
          <a:xfrm>
            <a:off x="9159710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CF177A-488B-90CE-C75F-8761B5177D57}"/>
              </a:ext>
            </a:extLst>
          </p:cNvPr>
          <p:cNvSpPr/>
          <p:nvPr/>
        </p:nvSpPr>
        <p:spPr>
          <a:xfrm>
            <a:off x="5616805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1049F55-A922-F820-C8EC-87501182C94F}"/>
              </a:ext>
            </a:extLst>
          </p:cNvPr>
          <p:cNvSpPr/>
          <p:nvPr/>
        </p:nvSpPr>
        <p:spPr>
          <a:xfrm>
            <a:off x="6386659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164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6D7E2-4765-EC97-02AC-5CB829F69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14C73875-DD7B-370A-A000-27A61553D967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C78986B-1B64-D70D-99A6-15F36380C0DF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29B19D5-A9C7-B9B3-EBBE-BE6251821570}"/>
              </a:ext>
            </a:extLst>
          </p:cNvPr>
          <p:cNvSpPr/>
          <p:nvPr/>
        </p:nvSpPr>
        <p:spPr>
          <a:xfrm>
            <a:off x="5953026" y="250281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9E704B-9016-AC00-561D-5C7CC7496313}"/>
              </a:ext>
            </a:extLst>
          </p:cNvPr>
          <p:cNvSpPr/>
          <p:nvPr/>
        </p:nvSpPr>
        <p:spPr>
          <a:xfrm>
            <a:off x="5953026" y="355154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4D2B705-B23B-5B56-F722-49555C4297D3}"/>
              </a:ext>
            </a:extLst>
          </p:cNvPr>
          <p:cNvSpPr/>
          <p:nvPr/>
        </p:nvSpPr>
        <p:spPr>
          <a:xfrm>
            <a:off x="6452645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C985EAE-B7EA-1B0D-B2AB-1A9D1F5C8D62}"/>
              </a:ext>
            </a:extLst>
          </p:cNvPr>
          <p:cNvSpPr/>
          <p:nvPr/>
        </p:nvSpPr>
        <p:spPr>
          <a:xfrm>
            <a:off x="5417271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C7C3FFE-EBB7-B196-5597-27039B853A03}"/>
              </a:ext>
            </a:extLst>
          </p:cNvPr>
          <p:cNvSpPr/>
          <p:nvPr/>
        </p:nvSpPr>
        <p:spPr>
          <a:xfrm>
            <a:off x="4972247" y="1637903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C54270-3F29-B712-D73E-0713C0EDCD9C}"/>
              </a:ext>
            </a:extLst>
          </p:cNvPr>
          <p:cNvSpPr/>
          <p:nvPr/>
        </p:nvSpPr>
        <p:spPr>
          <a:xfrm>
            <a:off x="7053607" y="1687690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D231E02-CC8B-92D6-C84C-FA10FEFC4C5F}"/>
              </a:ext>
            </a:extLst>
          </p:cNvPr>
          <p:cNvSpPr/>
          <p:nvPr/>
        </p:nvSpPr>
        <p:spPr>
          <a:xfrm>
            <a:off x="7053607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27FB8B1-CA97-0127-7BFB-39929C0A5B8B}"/>
              </a:ext>
            </a:extLst>
          </p:cNvPr>
          <p:cNvSpPr/>
          <p:nvPr/>
        </p:nvSpPr>
        <p:spPr>
          <a:xfrm>
            <a:off x="4906653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345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65" descr="스크린샷, 텍스트, 직사각형, 디자인이(가) 표시된 사진&#10;&#10;자동 생성된 설명">
            <a:extLst>
              <a:ext uri="{FF2B5EF4-FFF2-40B4-BE49-F238E27FC236}">
                <a16:creationId xmlns:a16="http://schemas.microsoft.com/office/drawing/2014/main" id="{AF16A648-FDB5-285C-8708-5D62CA842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0" y="809625"/>
            <a:ext cx="12192000" cy="2619375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E9B5D5AC-1531-51F7-60B7-E44A2F39082A}"/>
              </a:ext>
            </a:extLst>
          </p:cNvPr>
          <p:cNvGrpSpPr/>
          <p:nvPr/>
        </p:nvGrpSpPr>
        <p:grpSpPr>
          <a:xfrm>
            <a:off x="0" y="5488368"/>
            <a:ext cx="12192000" cy="320149"/>
            <a:chOff x="0" y="6553239"/>
            <a:chExt cx="12192000" cy="32014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02A1EC7-D02A-BC3D-18FF-B88DF167A383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FA2B059-FE4D-7E94-A469-871A3EB59F11}"/>
                </a:ext>
              </a:extLst>
            </p:cNvPr>
            <p:cNvSpPr txBox="1"/>
            <p:nvPr/>
          </p:nvSpPr>
          <p:spPr>
            <a:xfrm>
              <a:off x="4422650" y="6627167"/>
              <a:ext cx="7745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8201DB-F3EB-8A61-F1FF-602F39034295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CB852D-2AE9-BA1D-1316-9F7B879954A2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4401825-014C-C91C-BE27-2630D9106FB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82C9D875-AFB5-5989-EA26-17ABF1D79718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A923002D-E57C-5B10-1898-2F565CE4C3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A3A6AC80-1727-9115-CB4B-F8B8CF211F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B8E61739-2A23-0599-1E7B-3222589E94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68B1058A-BF6F-0B4B-2DDB-09757D4B52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다이아몬드 49">
                  <a:extLst>
                    <a:ext uri="{FF2B5EF4-FFF2-40B4-BE49-F238E27FC236}">
                      <a16:creationId xmlns:a16="http://schemas.microsoft.com/office/drawing/2014/main" id="{3FB86B58-0223-E80D-D488-49C2594CED62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1" name="다이아몬드 50">
                  <a:extLst>
                    <a:ext uri="{FF2B5EF4-FFF2-40B4-BE49-F238E27FC236}">
                      <a16:creationId xmlns:a16="http://schemas.microsoft.com/office/drawing/2014/main" id="{0B2492CB-4B50-95C4-DFC6-4B3FC14C23E9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6A8C4972-E1A9-6FB2-FE57-F36C3D0CD1CC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39" name="그룹 38">
                  <a:extLst>
                    <a:ext uri="{FF2B5EF4-FFF2-40B4-BE49-F238E27FC236}">
                      <a16:creationId xmlns:a16="http://schemas.microsoft.com/office/drawing/2014/main" id="{FA5C6939-4F1E-CA75-A004-A4E7A869BBD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43" name="직선 연결선 42">
                    <a:extLst>
                      <a:ext uri="{FF2B5EF4-FFF2-40B4-BE49-F238E27FC236}">
                        <a16:creationId xmlns:a16="http://schemas.microsoft.com/office/drawing/2014/main" id="{68C8B54B-8EA0-6072-F24D-52CFEA71F2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다이아몬드 43">
                    <a:extLst>
                      <a:ext uri="{FF2B5EF4-FFF2-40B4-BE49-F238E27FC236}">
                        <a16:creationId xmlns:a16="http://schemas.microsoft.com/office/drawing/2014/main" id="{5B60CCB5-E042-773D-2FBF-42E27E7202AD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5" name="다이아몬드 44">
                    <a:extLst>
                      <a:ext uri="{FF2B5EF4-FFF2-40B4-BE49-F238E27FC236}">
                        <a16:creationId xmlns:a16="http://schemas.microsoft.com/office/drawing/2014/main" id="{41C6E73F-55A3-F10D-9218-E5686B9D9AF9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40" name="그룹 39">
                  <a:extLst>
                    <a:ext uri="{FF2B5EF4-FFF2-40B4-BE49-F238E27FC236}">
                      <a16:creationId xmlns:a16="http://schemas.microsoft.com/office/drawing/2014/main" id="{4C1A18C7-FF4A-3CB8-2334-0BA05A8AC317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41" name="직선 연결선 40">
                    <a:extLst>
                      <a:ext uri="{FF2B5EF4-FFF2-40B4-BE49-F238E27FC236}">
                        <a16:creationId xmlns:a16="http://schemas.microsoft.com/office/drawing/2014/main" id="{26E4F047-E6AD-474E-C90B-272BD75C4F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다이아몬드 41">
                    <a:extLst>
                      <a:ext uri="{FF2B5EF4-FFF2-40B4-BE49-F238E27FC236}">
                        <a16:creationId xmlns:a16="http://schemas.microsoft.com/office/drawing/2014/main" id="{39B6ECD5-C797-BF5C-5A95-D9C9CB4A436C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75C00AE-601F-06C0-A68F-B6023A7CFE49}"/>
              </a:ext>
            </a:extLst>
          </p:cNvPr>
          <p:cNvGrpSpPr/>
          <p:nvPr/>
        </p:nvGrpSpPr>
        <p:grpSpPr>
          <a:xfrm>
            <a:off x="0" y="4071424"/>
            <a:ext cx="12192000" cy="320149"/>
            <a:chOff x="0" y="6553239"/>
            <a:chExt cx="12192000" cy="32014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510DDC-0904-EC1D-9D40-9D8556A1261F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DF02D8-450B-30E2-7102-BF63510D8356}"/>
                </a:ext>
              </a:extLst>
            </p:cNvPr>
            <p:cNvSpPr txBox="1"/>
            <p:nvPr/>
          </p:nvSpPr>
          <p:spPr>
            <a:xfrm>
              <a:off x="4486712" y="6611779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9EF47C8-F528-A47B-5E57-777C056A41DC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D3EEB74-F907-D2F3-E7F3-72FF5F8CAE31}"/>
                </a:ext>
              </a:extLst>
            </p:cNvPr>
            <p:cNvSpPr txBox="1"/>
            <p:nvPr/>
          </p:nvSpPr>
          <p:spPr>
            <a:xfrm>
              <a:off x="6980628" y="6627167"/>
              <a:ext cx="7457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C5FA0E47-0931-D13C-30C5-5C8428977801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E2831CAB-E4DB-57B8-2FD0-04E5D91DE4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49025587-F535-7E11-446F-CFD9AD978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E4E58F3-292C-AFF9-8639-B3374E772F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다이아몬드 60">
                <a:extLst>
                  <a:ext uri="{FF2B5EF4-FFF2-40B4-BE49-F238E27FC236}">
                    <a16:creationId xmlns:a16="http://schemas.microsoft.com/office/drawing/2014/main" id="{18C6B808-8D91-F1BA-6279-4C1951F692DF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0A27E49F-198A-205E-75D1-5DC63601B9D0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70" name="직선 연결선 69">
                  <a:extLst>
                    <a:ext uri="{FF2B5EF4-FFF2-40B4-BE49-F238E27FC236}">
                      <a16:creationId xmlns:a16="http://schemas.microsoft.com/office/drawing/2014/main" id="{BFCA1844-FC32-C4CA-672C-4E1922A94C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다이아몬드 70">
                  <a:extLst>
                    <a:ext uri="{FF2B5EF4-FFF2-40B4-BE49-F238E27FC236}">
                      <a16:creationId xmlns:a16="http://schemas.microsoft.com/office/drawing/2014/main" id="{8E2250BE-7A61-58C4-0888-9C0D4F23BAFC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1A191701-B22B-270B-F2E7-163EA016F5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다이아몬드 63">
                <a:extLst>
                  <a:ext uri="{FF2B5EF4-FFF2-40B4-BE49-F238E27FC236}">
                    <a16:creationId xmlns:a16="http://schemas.microsoft.com/office/drawing/2014/main" id="{C8B5FCAE-5E9A-AE05-8021-7F358E2C2A73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다이아몬드 64">
                <a:extLst>
                  <a:ext uri="{FF2B5EF4-FFF2-40B4-BE49-F238E27FC236}">
                    <a16:creationId xmlns:a16="http://schemas.microsoft.com/office/drawing/2014/main" id="{673BD17C-1C59-8D53-F379-406582AEEA77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F7CF38C-AFF6-83B7-5384-BA2E4C9243E5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8" name="직선 연결선 67">
                  <a:extLst>
                    <a:ext uri="{FF2B5EF4-FFF2-40B4-BE49-F238E27FC236}">
                      <a16:creationId xmlns:a16="http://schemas.microsoft.com/office/drawing/2014/main" id="{D7831C57-2325-8008-2596-77703CB1D7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다이아몬드 68">
                  <a:extLst>
                    <a:ext uri="{FF2B5EF4-FFF2-40B4-BE49-F238E27FC236}">
                      <a16:creationId xmlns:a16="http://schemas.microsoft.com/office/drawing/2014/main" id="{1A213AFF-835E-849C-180C-C49CC23BCE92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07F6B99-23FE-ABE2-C7FA-2B1F8B3530F2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DBD9A10C-1383-F469-24D5-C1E479FAE125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0261B08B-6AA5-07D4-84A5-B90242C7AC39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17" name="그룹 16">
                  <a:extLst>
                    <a:ext uri="{FF2B5EF4-FFF2-40B4-BE49-F238E27FC236}">
                      <a16:creationId xmlns:a16="http://schemas.microsoft.com/office/drawing/2014/main" id="{6C87A3E2-E442-5AF4-E623-5D88B567365C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29" name="직선 연결선 28">
                    <a:extLst>
                      <a:ext uri="{FF2B5EF4-FFF2-40B4-BE49-F238E27FC236}">
                        <a16:creationId xmlns:a16="http://schemas.microsoft.com/office/drawing/2014/main" id="{64C931F7-61C6-AEA0-1BD7-C003566A88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29418498-8339-BAD9-6785-2021ECFA90AB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6528AD98-FA4F-21B8-E819-7983ACF395D5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25" name="직선 연결선 24">
                    <a:extLst>
                      <a:ext uri="{FF2B5EF4-FFF2-40B4-BE49-F238E27FC236}">
                        <a16:creationId xmlns:a16="http://schemas.microsoft.com/office/drawing/2014/main" id="{0193E363-38D7-48C7-5338-CAE40AE2EE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직선 연결선 26">
                    <a:extLst>
                      <a:ext uri="{FF2B5EF4-FFF2-40B4-BE49-F238E27FC236}">
                        <a16:creationId xmlns:a16="http://schemas.microsoft.com/office/drawing/2014/main" id="{F06D207C-9BA2-C0DA-470F-1EAE9A6D13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직선 연결선 27">
                    <a:extLst>
                      <a:ext uri="{FF2B5EF4-FFF2-40B4-BE49-F238E27FC236}">
                        <a16:creationId xmlns:a16="http://schemas.microsoft.com/office/drawing/2014/main" id="{119D9532-0CA8-C596-0127-11920F7C41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33D6D180-8E1A-BD07-E67F-B0C9143A25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71F4BE89-9C4E-30F8-C045-98D45CB24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0B68C896-5F8E-1E09-1695-69D78876A355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2" name="다이아몬드 11">
                  <a:extLst>
                    <a:ext uri="{FF2B5EF4-FFF2-40B4-BE49-F238E27FC236}">
                      <a16:creationId xmlns:a16="http://schemas.microsoft.com/office/drawing/2014/main" id="{3AD1DFF8-4CE6-0086-ADB7-490081B0E458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21E9A12B-D949-002D-6FED-459242B37393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다이아몬드 13">
                  <a:extLst>
                    <a:ext uri="{FF2B5EF4-FFF2-40B4-BE49-F238E27FC236}">
                      <a16:creationId xmlns:a16="http://schemas.microsoft.com/office/drawing/2014/main" id="{B798BA49-331B-E537-8473-56E69679E495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5" name="다이아몬드 14">
                  <a:extLst>
                    <a:ext uri="{FF2B5EF4-FFF2-40B4-BE49-F238E27FC236}">
                      <a16:creationId xmlns:a16="http://schemas.microsoft.com/office/drawing/2014/main" id="{C931E909-8395-DEEA-A1C0-55CFFC1AF008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다이아몬드 15">
                  <a:extLst>
                    <a:ext uri="{FF2B5EF4-FFF2-40B4-BE49-F238E27FC236}">
                      <a16:creationId xmlns:a16="http://schemas.microsoft.com/office/drawing/2014/main" id="{DD9DBE35-45DC-B23B-4C0F-1BDC8A6A6CDC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093337A-F44D-A750-17B9-9256063841DC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8156076-68C6-2B10-B075-D980AFFFEBCA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BD168D-6102-5F4F-E88A-DED07772496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0823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2B817D-EE9D-79D4-128B-2DCC53107CAD}"/>
              </a:ext>
            </a:extLst>
          </p:cNvPr>
          <p:cNvSpPr txBox="1"/>
          <p:nvPr/>
        </p:nvSpPr>
        <p:spPr>
          <a:xfrm>
            <a:off x="1167110" y="444692"/>
            <a:ext cx="4140877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관련 탭도 있으면 어떨까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 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신규 시스템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&lt;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&gt;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균형은 보석의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클래스마다 사용하는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 보석의 개수에 따라 크게 달라지는 세팅 비용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겁화와 작열의 가격 차이 제거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합성 시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작열이 등장하는 확률 요소를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균형탭에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추가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 구간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통한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기존의 보석을 획득하는 것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처럼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보석을 획득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장착은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6634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ACF30A9-50F3-9F08-B7A9-116D3A6364B9}"/>
              </a:ext>
            </a:extLst>
          </p:cNvPr>
          <p:cNvSpPr/>
          <p:nvPr/>
        </p:nvSpPr>
        <p:spPr>
          <a:xfrm>
            <a:off x="300038" y="575316"/>
            <a:ext cx="11595266" cy="58488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543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345</Words>
  <Application>Microsoft Office PowerPoint</Application>
  <PresentationFormat>와이드스크린</PresentationFormat>
  <Paragraphs>67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맑은 고딕</vt:lpstr>
      <vt:lpstr>페이퍼로지 5 Medium</vt:lpstr>
      <vt:lpstr>페이퍼로지 6 SemiBold</vt:lpstr>
      <vt:lpstr>페이퍼로지 7 Bold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</cp:revision>
  <dcterms:created xsi:type="dcterms:W3CDTF">2024-11-26T18:29:18Z</dcterms:created>
  <dcterms:modified xsi:type="dcterms:W3CDTF">2024-11-26T21:17:40Z</dcterms:modified>
</cp:coreProperties>
</file>

<file path=docProps/thumbnail.jpeg>
</file>